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1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1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1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1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 panose="020F0502020204030204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1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1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 panose="020F0502020204030204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7669</Words>
  <Application>WPS Presentation</Application>
  <PresentationFormat>Widescreen</PresentationFormat>
  <Paragraphs>379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4" baseType="lpstr">
      <vt:lpstr>Arial</vt:lpstr>
      <vt:lpstr>SimSun</vt:lpstr>
      <vt:lpstr>Wingdings</vt:lpstr>
      <vt:lpstr>Abadi</vt:lpstr>
      <vt:lpstr>Segoe Print</vt:lpstr>
      <vt:lpstr>IBM Plex Mono SemiBold</vt:lpstr>
      <vt:lpstr>Yu Gothic UI Semibold</vt:lpstr>
      <vt:lpstr>Abadi</vt:lpstr>
      <vt:lpstr>SF Pro</vt:lpstr>
      <vt:lpstr>Arial</vt:lpstr>
      <vt:lpstr>IBM Plex Mono Text</vt:lpstr>
      <vt:lpstr>Yu Gothic UI</vt:lpstr>
      <vt:lpstr>Calibri</vt:lpstr>
      <vt:lpstr>Microsoft YaHei</vt:lpstr>
      <vt:lpstr>Arial Unicode MS</vt:lpstr>
      <vt:lpstr>Calibri Light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Noelia</cp:lastModifiedBy>
  <cp:revision>199</cp:revision>
  <dcterms:created xsi:type="dcterms:W3CDTF">2021-04-29T18:58:00Z</dcterms:created>
  <dcterms:modified xsi:type="dcterms:W3CDTF">2022-05-11T17:46:37Z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ICV">
    <vt:lpwstr>8A9499074CFF4D21A260020BEA44AACB</vt:lpwstr>
  </property>
  <property fmtid="{D5CDD505-2E9C-101B-9397-08002B2CF9AE}" pid="4" name="KSOProductBuildVer">
    <vt:lpwstr>2057-11.2.0.11130</vt:lpwstr>
  </property>
</Properties>
</file>